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36" r:id="rId3"/>
    <p:sldId id="438" r:id="rId4"/>
    <p:sldId id="442" r:id="rId5"/>
    <p:sldId id="432" r:id="rId6"/>
    <p:sldId id="443" r:id="rId7"/>
    <p:sldId id="444" r:id="rId8"/>
    <p:sldId id="445" r:id="rId9"/>
    <p:sldId id="446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706" y="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LỜI GIẢI TOÁN ĐẶC BIỆT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52400"/>
            <a:ext cx="15544800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7001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520" y="3025914"/>
            <a:ext cx="3886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4119" y="4438380"/>
            <a:ext cx="14048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52319" y="3025914"/>
            <a:ext cx="2489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0719" y="3022878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084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56026" y="3563423"/>
            <a:ext cx="9954694" cy="4285177"/>
            <a:chOff x="6314553" y="3563423"/>
            <a:chExt cx="9062768" cy="4285177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703348" y="1174628"/>
              <a:ext cx="4285177" cy="906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13452" y="4495800"/>
              <a:ext cx="747014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Câu chuyện kể 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 Huy-gô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đã giải toán bằng thơ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Qua đó cho </a:t>
              </a:r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thấy tài năng văn chương của Vích-to Huy-gô từ khi còn </a:t>
              </a:r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rất nhỏ.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02830" y="2743200"/>
            <a:ext cx="388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Huy-gô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9719" y="345108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70919" y="3451086"/>
            <a:ext cx="3024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2738" y="4438380"/>
            <a:ext cx="4983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lần,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vào giờ kiểm tra Toán cuối năm,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trong khi các bạn  khác mải miết làm bài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thì không hiểu sao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Huy-gô lại ngồi cắn bút từ đầu giờ.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891979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6408" y="1266918"/>
            <a:ext cx="766418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LỜI GIẢI TOÁN ĐẶC BIỆT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54372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9" r="72525" b="35000"/>
          <a:stretch/>
        </p:blipFill>
        <p:spPr bwMode="auto">
          <a:xfrm>
            <a:off x="518319" y="3352800"/>
            <a:ext cx="3954048" cy="37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35000"/>
          <a:stretch/>
        </p:blipFill>
        <p:spPr bwMode="auto">
          <a:xfrm>
            <a:off x="4556919" y="3352800"/>
            <a:ext cx="39136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25741"/>
          <a:stretch/>
        </p:blipFill>
        <p:spPr bwMode="auto">
          <a:xfrm>
            <a:off x="8485168" y="3429000"/>
            <a:ext cx="36155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25741"/>
          <a:stretch/>
        </p:blipFill>
        <p:spPr bwMode="auto">
          <a:xfrm>
            <a:off x="12371367" y="3429000"/>
            <a:ext cx="361555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7266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Nghe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ĐỘI VIÊN TƯƠNG LAI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9" t="28147" r="13828" b="24630"/>
          <a:stretch/>
        </p:blipFill>
        <p:spPr bwMode="auto">
          <a:xfrm>
            <a:off x="1889919" y="2694934"/>
            <a:ext cx="13182600" cy="62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23434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4" t="39074" r="15078" b="21852"/>
          <a:stretch/>
        </p:blipFill>
        <p:spPr bwMode="auto">
          <a:xfrm>
            <a:off x="1661319" y="2720334"/>
            <a:ext cx="13362498" cy="61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215686" y="2057400"/>
            <a:ext cx="7266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Nghe –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ĐỘI VIÊN TƯƠNG LAI</a:t>
            </a:r>
          </a:p>
        </p:txBody>
      </p:sp>
    </p:spTree>
    <p:extLst>
      <p:ext uri="{BB962C8B-B14F-4D97-AF65-F5344CB8AC3E}">
        <p14:creationId xmlns:p14="http://schemas.microsoft.com/office/powerpoint/2010/main" val="162265300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328319" y="2057400"/>
            <a:ext cx="95520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Kể lại câu chuyện: ĐỘI VIÊN TƯƠNG LAI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9" r="72525" b="35000"/>
          <a:stretch/>
        </p:blipFill>
        <p:spPr bwMode="auto">
          <a:xfrm>
            <a:off x="518319" y="3352800"/>
            <a:ext cx="3954048" cy="37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35000"/>
          <a:stretch/>
        </p:blipFill>
        <p:spPr bwMode="auto">
          <a:xfrm>
            <a:off x="4556919" y="3352800"/>
            <a:ext cx="39136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25741"/>
          <a:stretch/>
        </p:blipFill>
        <p:spPr bwMode="auto">
          <a:xfrm>
            <a:off x="8485168" y="3429000"/>
            <a:ext cx="36155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25741"/>
          <a:stretch/>
        </p:blipFill>
        <p:spPr bwMode="auto">
          <a:xfrm>
            <a:off x="12371367" y="3429000"/>
            <a:ext cx="361555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116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2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Nói và nghe.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11093"/>
              <a:ext cx="24966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280319" y="1955800"/>
            <a:ext cx="1402080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263900"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Xử lí tình huống: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là Linh, khi phát hiện ra tờ đơn bị bẩn, em sẽ làm thế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t="24628" r="72525" b="41582"/>
          <a:stretch/>
        </p:blipFill>
        <p:spPr bwMode="auto">
          <a:xfrm>
            <a:off x="9507218" y="3352801"/>
            <a:ext cx="3016535" cy="240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24629" r="48723" b="41232"/>
          <a:stretch/>
        </p:blipFill>
        <p:spPr bwMode="auto">
          <a:xfrm>
            <a:off x="12534073" y="3352801"/>
            <a:ext cx="3037682" cy="245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32222" r="72954" b="32567"/>
          <a:stretch/>
        </p:blipFill>
        <p:spPr bwMode="auto">
          <a:xfrm>
            <a:off x="9586119" y="6096000"/>
            <a:ext cx="2937635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32222" r="49580" b="32567"/>
          <a:stretch/>
        </p:blipFill>
        <p:spPr bwMode="auto">
          <a:xfrm>
            <a:off x="12634119" y="6096000"/>
            <a:ext cx="2937636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20841" y="3352800"/>
            <a:ext cx="553647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Cùng làm việc nhóm 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661319" y="4899975"/>
            <a:ext cx="6946042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đến lớp trình bày với cô giáo và xin cô giáo cho thời gian để viết lại tờ đơn khác.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145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9477</TotalTime>
  <Words>310</Words>
  <Application>Microsoft Office PowerPoint</Application>
  <PresentationFormat>Tùy chỉnh</PresentationFormat>
  <Paragraphs>36</Paragraphs>
  <Slides>10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captthai84@outlook.com</cp:lastModifiedBy>
  <cp:revision>1028</cp:revision>
  <dcterms:created xsi:type="dcterms:W3CDTF">2008-09-09T22:52:10Z</dcterms:created>
  <dcterms:modified xsi:type="dcterms:W3CDTF">2025-10-18T01:05:36Z</dcterms:modified>
</cp:coreProperties>
</file>